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9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C151F9-85FE-4FE3-82FE-AA17B06E34C0}" v="31" dt="2021-02-11T11:12:34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539" autoAdjust="0"/>
  </p:normalViewPr>
  <p:slideViewPr>
    <p:cSldViewPr snapToGrid="0">
      <p:cViewPr varScale="1">
        <p:scale>
          <a:sx n="104" d="100"/>
          <a:sy n="104" d="100"/>
        </p:scale>
        <p:origin x="8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9AC151F9-85FE-4FE3-82FE-AA17B06E34C0}"/>
    <pc:docChg chg="undo custSel addSld delSld modSld">
      <pc:chgData name="Thomas Noordeloos" userId="7c446670-7459-44eb-8c93-60d80c060528" providerId="ADAL" clId="{9AC151F9-85FE-4FE3-82FE-AA17B06E34C0}" dt="2021-02-11T11:12:34.122" v="557"/>
      <pc:docMkLst>
        <pc:docMk/>
      </pc:docMkLst>
      <pc:sldChg chg="modSp mod">
        <pc:chgData name="Thomas Noordeloos" userId="7c446670-7459-44eb-8c93-60d80c060528" providerId="ADAL" clId="{9AC151F9-85FE-4FE3-82FE-AA17B06E34C0}" dt="2021-02-11T10:59:43.886" v="369" actId="20577"/>
        <pc:sldMkLst>
          <pc:docMk/>
          <pc:sldMk cId="4270106566" sldId="257"/>
        </pc:sldMkLst>
        <pc:spChg chg="mod">
          <ac:chgData name="Thomas Noordeloos" userId="7c446670-7459-44eb-8c93-60d80c060528" providerId="ADAL" clId="{9AC151F9-85FE-4FE3-82FE-AA17B06E34C0}" dt="2021-02-11T10:59:43.886" v="369" actId="20577"/>
          <ac:spMkLst>
            <pc:docMk/>
            <pc:sldMk cId="4270106566" sldId="257"/>
            <ac:spMk id="3" creationId="{7A60AFB7-6C62-416D-A2B5-36CEBB3DCECF}"/>
          </ac:spMkLst>
        </pc:spChg>
      </pc:sldChg>
      <pc:sldChg chg="add">
        <pc:chgData name="Thomas Noordeloos" userId="7c446670-7459-44eb-8c93-60d80c060528" providerId="ADAL" clId="{9AC151F9-85FE-4FE3-82FE-AA17B06E34C0}" dt="2021-02-07T16:05:51.272" v="209"/>
        <pc:sldMkLst>
          <pc:docMk/>
          <pc:sldMk cId="3541114993" sldId="258"/>
        </pc:sldMkLst>
      </pc:sldChg>
      <pc:sldChg chg="del">
        <pc:chgData name="Thomas Noordeloos" userId="7c446670-7459-44eb-8c93-60d80c060528" providerId="ADAL" clId="{9AC151F9-85FE-4FE3-82FE-AA17B06E34C0}" dt="2021-02-07T13:30:00.817" v="118" actId="47"/>
        <pc:sldMkLst>
          <pc:docMk/>
          <pc:sldMk cId="3880991390" sldId="258"/>
        </pc:sldMkLst>
      </pc:sldChg>
      <pc:sldChg chg="del">
        <pc:chgData name="Thomas Noordeloos" userId="7c446670-7459-44eb-8c93-60d80c060528" providerId="ADAL" clId="{9AC151F9-85FE-4FE3-82FE-AA17B06E34C0}" dt="2021-02-07T16:11:24.327" v="210" actId="47"/>
        <pc:sldMkLst>
          <pc:docMk/>
          <pc:sldMk cId="1007765540" sldId="260"/>
        </pc:sldMkLst>
      </pc:sldChg>
      <pc:sldChg chg="del">
        <pc:chgData name="Thomas Noordeloos" userId="7c446670-7459-44eb-8c93-60d80c060528" providerId="ADAL" clId="{9AC151F9-85FE-4FE3-82FE-AA17B06E34C0}" dt="2021-02-07T16:11:24.327" v="210" actId="47"/>
        <pc:sldMkLst>
          <pc:docMk/>
          <pc:sldMk cId="1432953147" sldId="261"/>
        </pc:sldMkLst>
      </pc:sldChg>
      <pc:sldChg chg="del">
        <pc:chgData name="Thomas Noordeloos" userId="7c446670-7459-44eb-8c93-60d80c060528" providerId="ADAL" clId="{9AC151F9-85FE-4FE3-82FE-AA17B06E34C0}" dt="2021-02-07T16:11:24.327" v="210" actId="47"/>
        <pc:sldMkLst>
          <pc:docMk/>
          <pc:sldMk cId="1827038133" sldId="262"/>
        </pc:sldMkLst>
      </pc:sldChg>
      <pc:sldChg chg="del">
        <pc:chgData name="Thomas Noordeloos" userId="7c446670-7459-44eb-8c93-60d80c060528" providerId="ADAL" clId="{9AC151F9-85FE-4FE3-82FE-AA17B06E34C0}" dt="2021-02-07T16:11:24.327" v="210" actId="47"/>
        <pc:sldMkLst>
          <pc:docMk/>
          <pc:sldMk cId="982281756" sldId="263"/>
        </pc:sldMkLst>
      </pc:sldChg>
      <pc:sldChg chg="addSp delSp modSp add mod modNotesTx">
        <pc:chgData name="Thomas Noordeloos" userId="7c446670-7459-44eb-8c93-60d80c060528" providerId="ADAL" clId="{9AC151F9-85FE-4FE3-82FE-AA17B06E34C0}" dt="2021-02-07T16:03:31.228" v="208" actId="20577"/>
        <pc:sldMkLst>
          <pc:docMk/>
          <pc:sldMk cId="2936859024" sldId="264"/>
        </pc:sldMkLst>
        <pc:spChg chg="mod">
          <ac:chgData name="Thomas Noordeloos" userId="7c446670-7459-44eb-8c93-60d80c060528" providerId="ADAL" clId="{9AC151F9-85FE-4FE3-82FE-AA17B06E34C0}" dt="2021-02-07T15:53:03.195" v="128" actId="20577"/>
          <ac:spMkLst>
            <pc:docMk/>
            <pc:sldMk cId="2936859024" sldId="264"/>
            <ac:spMk id="2" creationId="{0588AD47-1F3E-4D87-B69B-5FA58067C1A3}"/>
          </ac:spMkLst>
        </pc:spChg>
        <pc:spChg chg="add del">
          <ac:chgData name="Thomas Noordeloos" userId="7c446670-7459-44eb-8c93-60d80c060528" providerId="ADAL" clId="{9AC151F9-85FE-4FE3-82FE-AA17B06E34C0}" dt="2021-02-07T15:52:43.671" v="122" actId="478"/>
          <ac:spMkLst>
            <pc:docMk/>
            <pc:sldMk cId="2936859024" sldId="264"/>
            <ac:spMk id="6" creationId="{545EED25-677A-40E7-B9BF-DC2849C13035}"/>
          </ac:spMkLst>
        </pc:spChg>
        <pc:graphicFrameChg chg="add del modGraphic">
          <ac:chgData name="Thomas Noordeloos" userId="7c446670-7459-44eb-8c93-60d80c060528" providerId="ADAL" clId="{9AC151F9-85FE-4FE3-82FE-AA17B06E34C0}" dt="2021-02-07T15:57:53.402" v="161"/>
          <ac:graphicFrameMkLst>
            <pc:docMk/>
            <pc:sldMk cId="2936859024" sldId="264"/>
            <ac:graphicFrameMk id="8" creationId="{DFB22A8F-8AA9-4C3C-854D-56AD17BECE4E}"/>
          </ac:graphicFrameMkLst>
        </pc:graphicFrameChg>
        <pc:picChg chg="add del mod modCrop">
          <ac:chgData name="Thomas Noordeloos" userId="7c446670-7459-44eb-8c93-60d80c060528" providerId="ADAL" clId="{9AC151F9-85FE-4FE3-82FE-AA17B06E34C0}" dt="2021-02-07T16:02:03.621" v="196" actId="732"/>
          <ac:picMkLst>
            <pc:docMk/>
            <pc:sldMk cId="2936859024" sldId="264"/>
            <ac:picMk id="4" creationId="{7CA3F045-ED57-4A8E-A351-455C30008EE9}"/>
          </ac:picMkLst>
        </pc:picChg>
        <pc:picChg chg="del">
          <ac:chgData name="Thomas Noordeloos" userId="7c446670-7459-44eb-8c93-60d80c060528" providerId="ADAL" clId="{9AC151F9-85FE-4FE3-82FE-AA17B06E34C0}" dt="2021-02-07T15:52:39.475" v="120" actId="478"/>
          <ac:picMkLst>
            <pc:docMk/>
            <pc:sldMk cId="2936859024" sldId="264"/>
            <ac:picMk id="5" creationId="{56B712CC-5736-4D48-8924-089481BE491B}"/>
          </ac:picMkLst>
        </pc:picChg>
        <pc:picChg chg="add del mod modCrop">
          <ac:chgData name="Thomas Noordeloos" userId="7c446670-7459-44eb-8c93-60d80c060528" providerId="ADAL" clId="{9AC151F9-85FE-4FE3-82FE-AA17B06E34C0}" dt="2021-02-07T15:58:20.223" v="166" actId="478"/>
          <ac:picMkLst>
            <pc:docMk/>
            <pc:sldMk cId="2936859024" sldId="264"/>
            <ac:picMk id="7" creationId="{34B088DD-B628-4386-B9AE-5E6287EE0A2F}"/>
          </ac:picMkLst>
        </pc:picChg>
        <pc:picChg chg="add mod modCrop">
          <ac:chgData name="Thomas Noordeloos" userId="7c446670-7459-44eb-8c93-60d80c060528" providerId="ADAL" clId="{9AC151F9-85FE-4FE3-82FE-AA17B06E34C0}" dt="2021-02-07T16:02:29.339" v="200" actId="732"/>
          <ac:picMkLst>
            <pc:docMk/>
            <pc:sldMk cId="2936859024" sldId="264"/>
            <ac:picMk id="9" creationId="{53B44351-538D-4214-BA0E-B6C3D60141B5}"/>
          </ac:picMkLst>
        </pc:picChg>
      </pc:sldChg>
      <pc:sldChg chg="addSp delSp modSp add del mod">
        <pc:chgData name="Thomas Noordeloos" userId="7c446670-7459-44eb-8c93-60d80c060528" providerId="ADAL" clId="{9AC151F9-85FE-4FE3-82FE-AA17B06E34C0}" dt="2021-02-07T16:03:13.521" v="205" actId="47"/>
        <pc:sldMkLst>
          <pc:docMk/>
          <pc:sldMk cId="3952560304" sldId="265"/>
        </pc:sldMkLst>
        <pc:graphicFrameChg chg="add del mod">
          <ac:chgData name="Thomas Noordeloos" userId="7c446670-7459-44eb-8c93-60d80c060528" providerId="ADAL" clId="{9AC151F9-85FE-4FE3-82FE-AA17B06E34C0}" dt="2021-02-07T15:57:06.142" v="150"/>
          <ac:graphicFrameMkLst>
            <pc:docMk/>
            <pc:sldMk cId="3952560304" sldId="265"/>
            <ac:graphicFrameMk id="3" creationId="{F80510C8-8548-42FB-9C77-33534A226E86}"/>
          </ac:graphicFrameMkLst>
        </pc:graphicFrameChg>
        <pc:graphicFrameChg chg="add mod modGraphic">
          <ac:chgData name="Thomas Noordeloos" userId="7c446670-7459-44eb-8c93-60d80c060528" providerId="ADAL" clId="{9AC151F9-85FE-4FE3-82FE-AA17B06E34C0}" dt="2021-02-07T15:57:29.379" v="152" actId="21"/>
          <ac:graphicFrameMkLst>
            <pc:docMk/>
            <pc:sldMk cId="3952560304" sldId="265"/>
            <ac:graphicFrameMk id="6" creationId="{4CB93021-6E30-42D9-8ADC-AAA626E0D8C1}"/>
          </ac:graphicFrameMkLst>
        </pc:graphicFrameChg>
        <pc:picChg chg="del">
          <ac:chgData name="Thomas Noordeloos" userId="7c446670-7459-44eb-8c93-60d80c060528" providerId="ADAL" clId="{9AC151F9-85FE-4FE3-82FE-AA17B06E34C0}" dt="2021-02-07T15:56:19.242" v="145" actId="478"/>
          <ac:picMkLst>
            <pc:docMk/>
            <pc:sldMk cId="3952560304" sldId="265"/>
            <ac:picMk id="4" creationId="{7CA3F045-ED57-4A8E-A351-455C30008EE9}"/>
          </ac:picMkLst>
        </pc:picChg>
        <pc:picChg chg="add del mod">
          <ac:chgData name="Thomas Noordeloos" userId="7c446670-7459-44eb-8c93-60d80c060528" providerId="ADAL" clId="{9AC151F9-85FE-4FE3-82FE-AA17B06E34C0}" dt="2021-02-07T15:56:23.210" v="148"/>
          <ac:picMkLst>
            <pc:docMk/>
            <pc:sldMk cId="3952560304" sldId="265"/>
            <ac:picMk id="5" creationId="{07E56949-4FFB-4C8F-AA47-B5BD5E1A9BB7}"/>
          </ac:picMkLst>
        </pc:picChg>
        <pc:picChg chg="del">
          <ac:chgData name="Thomas Noordeloos" userId="7c446670-7459-44eb-8c93-60d80c060528" providerId="ADAL" clId="{9AC151F9-85FE-4FE3-82FE-AA17B06E34C0}" dt="2021-02-07T15:56:21.337" v="146" actId="478"/>
          <ac:picMkLst>
            <pc:docMk/>
            <pc:sldMk cId="3952560304" sldId="265"/>
            <ac:picMk id="7" creationId="{34B088DD-B628-4386-B9AE-5E6287EE0A2F}"/>
          </ac:picMkLst>
        </pc:picChg>
      </pc:sldChg>
      <pc:sldChg chg="addSp modSp add mod modNotesTx">
        <pc:chgData name="Thomas Noordeloos" userId="7c446670-7459-44eb-8c93-60d80c060528" providerId="ADAL" clId="{9AC151F9-85FE-4FE3-82FE-AA17B06E34C0}" dt="2021-02-07T16:03:24.262" v="207" actId="20577"/>
        <pc:sldMkLst>
          <pc:docMk/>
          <pc:sldMk cId="1571727777" sldId="266"/>
        </pc:sldMkLst>
        <pc:picChg chg="mod modCrop">
          <ac:chgData name="Thomas Noordeloos" userId="7c446670-7459-44eb-8c93-60d80c060528" providerId="ADAL" clId="{9AC151F9-85FE-4FE3-82FE-AA17B06E34C0}" dt="2021-02-07T16:00:41.931" v="186" actId="732"/>
          <ac:picMkLst>
            <pc:docMk/>
            <pc:sldMk cId="1571727777" sldId="266"/>
            <ac:picMk id="4" creationId="{7CA3F045-ED57-4A8E-A351-455C30008EE9}"/>
          </ac:picMkLst>
        </pc:picChg>
        <pc:picChg chg="add mod modCrop">
          <ac:chgData name="Thomas Noordeloos" userId="7c446670-7459-44eb-8c93-60d80c060528" providerId="ADAL" clId="{9AC151F9-85FE-4FE3-82FE-AA17B06E34C0}" dt="2021-02-07T16:01:26.613" v="193" actId="1076"/>
          <ac:picMkLst>
            <pc:docMk/>
            <pc:sldMk cId="1571727777" sldId="266"/>
            <ac:picMk id="5" creationId="{04A139AA-99FB-4501-885B-F042D04E590B}"/>
          </ac:picMkLst>
        </pc:picChg>
      </pc:sldChg>
      <pc:sldChg chg="delSp modSp add mod modNotesTx">
        <pc:chgData name="Thomas Noordeloos" userId="7c446670-7459-44eb-8c93-60d80c060528" providerId="ADAL" clId="{9AC151F9-85FE-4FE3-82FE-AA17B06E34C0}" dt="2021-02-07T16:03:18.493" v="206" actId="6549"/>
        <pc:sldMkLst>
          <pc:docMk/>
          <pc:sldMk cId="3174146760" sldId="267"/>
        </pc:sldMkLst>
        <pc:picChg chg="del">
          <ac:chgData name="Thomas Noordeloos" userId="7c446670-7459-44eb-8c93-60d80c060528" providerId="ADAL" clId="{9AC151F9-85FE-4FE3-82FE-AA17B06E34C0}" dt="2021-02-07T16:02:48.710" v="202" actId="478"/>
          <ac:picMkLst>
            <pc:docMk/>
            <pc:sldMk cId="3174146760" sldId="267"/>
            <ac:picMk id="4" creationId="{7CA3F045-ED57-4A8E-A351-455C30008EE9}"/>
          </ac:picMkLst>
        </pc:picChg>
        <pc:picChg chg="mod modCrop">
          <ac:chgData name="Thomas Noordeloos" userId="7c446670-7459-44eb-8c93-60d80c060528" providerId="ADAL" clId="{9AC151F9-85FE-4FE3-82FE-AA17B06E34C0}" dt="2021-02-07T16:03:05.691" v="204" actId="18131"/>
          <ac:picMkLst>
            <pc:docMk/>
            <pc:sldMk cId="3174146760" sldId="267"/>
            <ac:picMk id="5" creationId="{04A139AA-99FB-4501-885B-F042D04E590B}"/>
          </ac:picMkLst>
        </pc:picChg>
      </pc:sldChg>
      <pc:sldChg chg="addSp delSp modSp add mod modAnim">
        <pc:chgData name="Thomas Noordeloos" userId="7c446670-7459-44eb-8c93-60d80c060528" providerId="ADAL" clId="{9AC151F9-85FE-4FE3-82FE-AA17B06E34C0}" dt="2021-02-11T11:12:34.122" v="557"/>
        <pc:sldMkLst>
          <pc:docMk/>
          <pc:sldMk cId="3176361196" sldId="268"/>
        </pc:sldMkLst>
        <pc:spChg chg="mod">
          <ac:chgData name="Thomas Noordeloos" userId="7c446670-7459-44eb-8c93-60d80c060528" providerId="ADAL" clId="{9AC151F9-85FE-4FE3-82FE-AA17B06E34C0}" dt="2021-02-11T11:02:39.956" v="399" actId="113"/>
          <ac:spMkLst>
            <pc:docMk/>
            <pc:sldMk cId="3176361196" sldId="268"/>
            <ac:spMk id="2" creationId="{0588AD47-1F3E-4D87-B69B-5FA58067C1A3}"/>
          </ac:spMkLst>
        </pc:spChg>
        <pc:spChg chg="add del mod">
          <ac:chgData name="Thomas Noordeloos" userId="7c446670-7459-44eb-8c93-60d80c060528" providerId="ADAL" clId="{9AC151F9-85FE-4FE3-82FE-AA17B06E34C0}" dt="2021-02-11T11:04:02.175" v="409"/>
          <ac:spMkLst>
            <pc:docMk/>
            <pc:sldMk cId="3176361196" sldId="268"/>
            <ac:spMk id="3" creationId="{B3E1B11E-A69E-4E12-A142-36CD9A715445}"/>
          </ac:spMkLst>
        </pc:spChg>
        <pc:spChg chg="add mod">
          <ac:chgData name="Thomas Noordeloos" userId="7c446670-7459-44eb-8c93-60d80c060528" providerId="ADAL" clId="{9AC151F9-85FE-4FE3-82FE-AA17B06E34C0}" dt="2021-02-11T11:05:31.686" v="455" actId="1076"/>
          <ac:spMkLst>
            <pc:docMk/>
            <pc:sldMk cId="3176361196" sldId="268"/>
            <ac:spMk id="4" creationId="{7A70D4CA-DBCB-4129-B9CA-8A2A02870DA3}"/>
          </ac:spMkLst>
        </pc:spChg>
        <pc:spChg chg="add mod">
          <ac:chgData name="Thomas Noordeloos" userId="7c446670-7459-44eb-8c93-60d80c060528" providerId="ADAL" clId="{9AC151F9-85FE-4FE3-82FE-AA17B06E34C0}" dt="2021-02-11T11:07:30.935" v="546" actId="113"/>
          <ac:spMkLst>
            <pc:docMk/>
            <pc:sldMk cId="3176361196" sldId="268"/>
            <ac:spMk id="6" creationId="{47A34FC9-A3F5-4900-B529-8D5FA5B886BD}"/>
          </ac:spMkLst>
        </pc:spChg>
        <pc:spChg chg="add mod">
          <ac:chgData name="Thomas Noordeloos" userId="7c446670-7459-44eb-8c93-60d80c060528" providerId="ADAL" clId="{9AC151F9-85FE-4FE3-82FE-AA17B06E34C0}" dt="2021-02-11T11:06:31.982" v="514" actId="207"/>
          <ac:spMkLst>
            <pc:docMk/>
            <pc:sldMk cId="3176361196" sldId="268"/>
            <ac:spMk id="7" creationId="{5EB9B044-DCB1-4A34-8671-F146E6B00BB8}"/>
          </ac:spMkLst>
        </pc:spChg>
        <pc:spChg chg="add mod">
          <ac:chgData name="Thomas Noordeloos" userId="7c446670-7459-44eb-8c93-60d80c060528" providerId="ADAL" clId="{9AC151F9-85FE-4FE3-82FE-AA17B06E34C0}" dt="2021-02-11T11:07:33.145" v="547" actId="113"/>
          <ac:spMkLst>
            <pc:docMk/>
            <pc:sldMk cId="3176361196" sldId="268"/>
            <ac:spMk id="8" creationId="{B8CEC37F-A498-4BEB-AFA0-C186466DB18C}"/>
          </ac:spMkLst>
        </pc:spChg>
        <pc:picChg chg="del mod">
          <ac:chgData name="Thomas Noordeloos" userId="7c446670-7459-44eb-8c93-60d80c060528" providerId="ADAL" clId="{9AC151F9-85FE-4FE3-82FE-AA17B06E34C0}" dt="2021-02-07T16:11:54.211" v="251" actId="478"/>
          <ac:picMkLst>
            <pc:docMk/>
            <pc:sldMk cId="3176361196" sldId="268"/>
            <ac:picMk id="5" creationId="{04A139AA-99FB-4501-885B-F042D04E590B}"/>
          </ac:picMkLst>
        </pc:picChg>
        <pc:picChg chg="add mod">
          <ac:chgData name="Thomas Noordeloos" userId="7c446670-7459-44eb-8c93-60d80c060528" providerId="ADAL" clId="{9AC151F9-85FE-4FE3-82FE-AA17B06E34C0}" dt="2021-02-11T11:12:18.307" v="553" actId="1440"/>
          <ac:picMkLst>
            <pc:docMk/>
            <pc:sldMk cId="3176361196" sldId="268"/>
            <ac:picMk id="9" creationId="{E221B878-7D4A-42CD-9BD8-7E83EFA3E721}"/>
          </ac:picMkLst>
        </pc:picChg>
        <pc:picChg chg="add mod">
          <ac:chgData name="Thomas Noordeloos" userId="7c446670-7459-44eb-8c93-60d80c060528" providerId="ADAL" clId="{9AC151F9-85FE-4FE3-82FE-AA17B06E34C0}" dt="2021-02-11T11:06:38.521" v="515" actId="1076"/>
          <ac:picMkLst>
            <pc:docMk/>
            <pc:sldMk cId="3176361196" sldId="268"/>
            <ac:picMk id="1026" creationId="{8EC7C983-DAB3-4793-A7A1-715B2F8C50F3}"/>
          </ac:picMkLst>
        </pc:picChg>
      </pc:sldChg>
      <pc:sldChg chg="addSp delSp modSp add mod modNotesTx">
        <pc:chgData name="Thomas Noordeloos" userId="7c446670-7459-44eb-8c93-60d80c060528" providerId="ADAL" clId="{9AC151F9-85FE-4FE3-82FE-AA17B06E34C0}" dt="2021-02-11T11:01:04.035" v="386"/>
        <pc:sldMkLst>
          <pc:docMk/>
          <pc:sldMk cId="1683239674" sldId="269"/>
        </pc:sldMkLst>
        <pc:spChg chg="mod">
          <ac:chgData name="Thomas Noordeloos" userId="7c446670-7459-44eb-8c93-60d80c060528" providerId="ADAL" clId="{9AC151F9-85FE-4FE3-82FE-AA17B06E34C0}" dt="2021-02-11T11:00:57.918" v="384" actId="20577"/>
          <ac:spMkLst>
            <pc:docMk/>
            <pc:sldMk cId="1683239674" sldId="269"/>
            <ac:spMk id="2" creationId="{0588AD47-1F3E-4D87-B69B-5FA58067C1A3}"/>
          </ac:spMkLst>
        </pc:spChg>
        <pc:picChg chg="add mod">
          <ac:chgData name="Thomas Noordeloos" userId="7c446670-7459-44eb-8c93-60d80c060528" providerId="ADAL" clId="{9AC151F9-85FE-4FE3-82FE-AA17B06E34C0}" dt="2021-02-11T11:00:52.267" v="374" actId="1076"/>
          <ac:picMkLst>
            <pc:docMk/>
            <pc:sldMk cId="1683239674" sldId="269"/>
            <ac:picMk id="4" creationId="{3D548111-E678-4443-8D83-6168D3DA9FAE}"/>
          </ac:picMkLst>
        </pc:picChg>
        <pc:picChg chg="del">
          <ac:chgData name="Thomas Noordeloos" userId="7c446670-7459-44eb-8c93-60d80c060528" providerId="ADAL" clId="{9AC151F9-85FE-4FE3-82FE-AA17B06E34C0}" dt="2021-02-11T11:00:44.234" v="371" actId="478"/>
          <ac:picMkLst>
            <pc:docMk/>
            <pc:sldMk cId="1683239674" sldId="269"/>
            <ac:picMk id="5" creationId="{56B712CC-5736-4D48-8924-089481BE491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https://www.studiekeuzelab.nl/?gclid=EAIaIQobChMI7eSip6Oq7QIViKZ3Ch0QegsOEAAYASAAEgInDvD_BwE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D9CD5-9F55-41D3-AAEF-D83B1014679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525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https://www.studiekeuze123.nl/open-dagen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D9CD5-9F55-41D3-AAEF-D83B1014679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12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D9CD5-9F55-41D3-AAEF-D83B1014679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048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D9CD5-9F55-41D3-AAEF-D83B1014679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521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D9CD5-9F55-41D3-AAEF-D83B1014679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896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D9CD5-9F55-41D3-AAEF-D83B10146795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935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iekeuzelab.nl/?gclid=EAIaIQobChMI7eSip6Oq7QIViKZ3Ch0QegsOEAAYASAAEgInDvD_Bw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8996"/>
          </a:xfrm>
        </p:spPr>
        <p:txBody>
          <a:bodyPr/>
          <a:lstStyle/>
          <a:p>
            <a:r>
              <a:rPr lang="nl-NL" dirty="0"/>
              <a:t>Leren &amp; ontwikkelen (L&amp;O)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8457"/>
            <a:ext cx="9144000" cy="1655762"/>
          </a:xfrm>
        </p:spPr>
        <p:txBody>
          <a:bodyPr/>
          <a:lstStyle/>
          <a:p>
            <a:r>
              <a:rPr lang="nl-NL" dirty="0"/>
              <a:t>Leerjaar 2 - Periode 3</a:t>
            </a:r>
          </a:p>
        </p:txBody>
      </p: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0AFB7-6C62-416D-A2B5-36CEBB3D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Vorige week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Rooster week 2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Beoordelingsformulieren / urenrapportages stage periode 1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Herkansing periode 2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Aanmelden keuzedelen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Stage periode 4</a:t>
            </a:r>
          </a:p>
          <a:p>
            <a:pPr marL="0" lvl="0" indent="0">
              <a:lnSpc>
                <a:spcPct val="107000"/>
              </a:lnSpc>
              <a:buNone/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1740C-F1B2-43A8-ACFE-3D8B68EB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IBM gesprek (a.d.h.v. </a:t>
            </a:r>
            <a:r>
              <a:rPr lang="nl-NL" dirty="0" err="1"/>
              <a:t>Wix</a:t>
            </a:r>
            <a:r>
              <a:rPr lang="nl-NL" dirty="0"/>
              <a:t> portfolio)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B15B6F-FE1E-4D5E-A6EF-C414D9EB8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Deadline </a:t>
            </a:r>
            <a:r>
              <a:rPr lang="nl-NL" dirty="0" err="1"/>
              <a:t>Wix</a:t>
            </a:r>
            <a:r>
              <a:rPr lang="nl-NL" dirty="0"/>
              <a:t> portfolio </a:t>
            </a:r>
            <a:r>
              <a:rPr lang="nl-NL" b="1" dirty="0">
                <a:solidFill>
                  <a:srgbClr val="FF0000"/>
                </a:solidFill>
              </a:rPr>
              <a:t>9 maart </a:t>
            </a:r>
            <a:r>
              <a:rPr lang="nl-NL" dirty="0"/>
              <a:t>(week 5)</a:t>
            </a:r>
          </a:p>
          <a:p>
            <a:r>
              <a:rPr lang="nl-NL" dirty="0"/>
              <a:t>Integraal beoordelingsmoment (IBM) in </a:t>
            </a:r>
            <a:r>
              <a:rPr lang="nl-NL" b="1" dirty="0">
                <a:solidFill>
                  <a:srgbClr val="FF0000"/>
                </a:solidFill>
              </a:rPr>
              <a:t>week 6</a:t>
            </a:r>
          </a:p>
          <a:p>
            <a:r>
              <a:rPr lang="nl-NL" dirty="0"/>
              <a:t>Beoordelingsformulier IBM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2F7AE91-9707-401C-A14D-38C027DD74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3010" y="1690688"/>
            <a:ext cx="2795341" cy="44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11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8AD47-1F3E-4D87-B69B-5FA58067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Studiekeuzelab</a:t>
            </a:r>
            <a:endParaRPr lang="nl-NL" dirty="0"/>
          </a:p>
        </p:txBody>
      </p:sp>
      <p:pic>
        <p:nvPicPr>
          <p:cNvPr id="5" name="Afbeelding 4">
            <a:hlinkClick r:id="rId3"/>
            <a:extLst>
              <a:ext uri="{FF2B5EF4-FFF2-40B4-BE49-F238E27FC236}">
                <a16:creationId xmlns:a16="http://schemas.microsoft.com/office/drawing/2014/main" id="{56B712CC-5736-4D48-8924-089481BE49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4322" y="1524525"/>
            <a:ext cx="7783356" cy="442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6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8AD47-1F3E-4D87-B69B-5FA58067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Open dagen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D548111-E678-4443-8D83-6168D3DA9F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236" y="1690688"/>
            <a:ext cx="10649527" cy="3868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23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8AD47-1F3E-4D87-B69B-5FA58067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 2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CA3F045-ED57-4A8E-A351-455C30008E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89" b="78509"/>
          <a:stretch/>
        </p:blipFill>
        <p:spPr>
          <a:xfrm>
            <a:off x="446309" y="1777999"/>
            <a:ext cx="4959541" cy="311912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53B44351-538D-4214-BA0E-B6C3D60141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0" t="22376" r="-410" b="60497"/>
          <a:stretch/>
        </p:blipFill>
        <p:spPr>
          <a:xfrm>
            <a:off x="5719349" y="1777999"/>
            <a:ext cx="4959541" cy="275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859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8AD47-1F3E-4D87-B69B-5FA58067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 2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CA3F045-ED57-4A8E-A351-455C30008E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512" b="38442"/>
          <a:stretch/>
        </p:blipFill>
        <p:spPr>
          <a:xfrm>
            <a:off x="304069" y="1859280"/>
            <a:ext cx="4959541" cy="338328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4A139AA-99FB-4501-885B-F042D04E59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2406" b="16827"/>
          <a:stretch/>
        </p:blipFill>
        <p:spPr>
          <a:xfrm>
            <a:off x="5699029" y="1859280"/>
            <a:ext cx="4959541" cy="333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727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8AD47-1F3E-4D87-B69B-5FA58067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Week 2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4A139AA-99FB-4501-885B-F042D04E59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3768" b="-4535"/>
          <a:stretch/>
        </p:blipFill>
        <p:spPr>
          <a:xfrm>
            <a:off x="3524789" y="1759744"/>
            <a:ext cx="4959541" cy="333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14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8AD47-1F3E-4D87-B69B-5FA58067C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0000"/>
                </a:solidFill>
              </a:rPr>
              <a:t>BELANGRIJK!</a:t>
            </a:r>
          </a:p>
        </p:txBody>
      </p:sp>
      <p:pic>
        <p:nvPicPr>
          <p:cNvPr id="1026" name="Picture 2" descr="Afbeeldingsresultaat voor belangrijk">
            <a:extLst>
              <a:ext uri="{FF2B5EF4-FFF2-40B4-BE49-F238E27FC236}">
                <a16:creationId xmlns:a16="http://schemas.microsoft.com/office/drawing/2014/main" id="{8EC7C983-DAB3-4793-A7A1-715B2F8C5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3565">
            <a:off x="9399846" y="440931"/>
            <a:ext cx="1978768" cy="197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7A70D4CA-DBCB-4129-B9CA-8A2A02870DA3}"/>
              </a:ext>
            </a:extLst>
          </p:cNvPr>
          <p:cNvSpPr txBox="1"/>
          <p:nvPr/>
        </p:nvSpPr>
        <p:spPr>
          <a:xfrm>
            <a:off x="1034473" y="2806488"/>
            <a:ext cx="7998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Beoordelingsformulieren / urenrapportages stage </a:t>
            </a:r>
            <a:r>
              <a:rPr lang="nl-N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periode 1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7A34FC9-A3F5-4900-B529-8D5FA5B886BD}"/>
              </a:ext>
            </a:extLst>
          </p:cNvPr>
          <p:cNvSpPr txBox="1"/>
          <p:nvPr/>
        </p:nvSpPr>
        <p:spPr>
          <a:xfrm>
            <a:off x="1034473" y="3497338"/>
            <a:ext cx="7998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Aanmelden keuzedeel </a:t>
            </a:r>
            <a:r>
              <a:rPr lang="nl-N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periode 4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EB9B044-DCB1-4A34-8671-F146E6B00BB8}"/>
              </a:ext>
            </a:extLst>
          </p:cNvPr>
          <p:cNvSpPr txBox="1"/>
          <p:nvPr/>
        </p:nvSpPr>
        <p:spPr>
          <a:xfrm>
            <a:off x="1034473" y="2115638"/>
            <a:ext cx="7998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 a.s. vrijdag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8CEC37F-A498-4BEB-AFA0-C186466DB18C}"/>
              </a:ext>
            </a:extLst>
          </p:cNvPr>
          <p:cNvSpPr txBox="1"/>
          <p:nvPr/>
        </p:nvSpPr>
        <p:spPr>
          <a:xfrm>
            <a:off x="1034472" y="4188188"/>
            <a:ext cx="7998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Herkansing toetsen </a:t>
            </a:r>
            <a:r>
              <a:rPr lang="nl-N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periode 2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21B878-7D4A-42CD-9BD8-7E83EFA3E7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3490" y="4879038"/>
            <a:ext cx="8285020" cy="11961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7636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614168-1363-41D5-B64A-FC595DA39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7DE6F1-65E5-4742-993C-166C160C650C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34354c1b-6b8c-435b-ad50-990538c1955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125</Words>
  <Application>Microsoft Office PowerPoint</Application>
  <PresentationFormat>Breedbeeld</PresentationFormat>
  <Paragraphs>32</Paragraphs>
  <Slides>9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Wingdings</vt:lpstr>
      <vt:lpstr>Thema1</vt:lpstr>
      <vt:lpstr>Leren &amp; ontwikkelen (L&amp;O)</vt:lpstr>
      <vt:lpstr>Agenda </vt:lpstr>
      <vt:lpstr>IBM gesprek (a.d.h.v. Wix portfolio)</vt:lpstr>
      <vt:lpstr>Studiekeuzelab</vt:lpstr>
      <vt:lpstr>Open dagen</vt:lpstr>
      <vt:lpstr>Week 2</vt:lpstr>
      <vt:lpstr>Week 2</vt:lpstr>
      <vt:lpstr>Week 2</vt:lpstr>
      <vt:lpstr>BELANGRIJK!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12</cp:revision>
  <dcterms:created xsi:type="dcterms:W3CDTF">2020-08-25T13:15:30Z</dcterms:created>
  <dcterms:modified xsi:type="dcterms:W3CDTF">2021-02-11T11:12:46Z</dcterms:modified>
</cp:coreProperties>
</file>